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4087E-0DC2-5038-E341-90B71D1F9D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F3EF8-22CA-06FA-298F-FA0E8DB7E9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CFA36-3E5B-852B-EBC9-960FE7AB3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15723-7E13-CDA2-014B-57834FF92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5A60B-291E-6AEB-349E-C1E412139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434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1930B-7719-D21C-8649-604E99F97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A37F8C-763B-C9DA-23B8-96DF53AD4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0E4D4-E138-DD56-C184-004358581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73E96-F58F-0C0A-634E-0EEC29742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AAE1A-6D13-1184-F919-9A7CE5966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830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8086D9-84F1-449B-8F73-B5FF2BD3D4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1FC15-0895-334F-4622-6614993F38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2817E-07D7-00F8-4944-AC95B68FC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3ECDD-0CBB-8FCA-D7CD-EE2B6D9F6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83F5B-4031-1FCA-CE2A-4EDB62760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51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F130C-E3C5-E606-7D47-41324586E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622B0-250D-9FE4-4F22-E73B876F26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384A0-393C-1324-0EAB-93E77F8B0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24DF8-F266-8015-095C-97A7793A6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B4F10-474C-CA8C-8D1E-DDDA83E05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16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180BF-8388-4AE0-0827-B44E2779A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B50AB-0676-E8EA-8FE3-5DCB10850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634B3-738A-91B3-32E9-16E359083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1B929-5E7B-57C0-C96C-E6358FFB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8E474-419E-09FA-1EDC-36A143DE4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803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520F9-B43E-2BD9-91B1-F0D05F236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55385-2FE6-E26E-7013-7043579BDE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DBC414-FAD1-C2E9-22FC-241F16D28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D5B586-B553-5A18-4474-382CBB66F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3C241-63EE-8156-8AF3-9C555139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2D24D5-7F63-7213-E55D-A15D4E03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28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8D826-108A-1819-71AB-653809C40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0108CE-F0F9-C83A-7ED7-49C2A13CD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C96970-F1B0-BF84-DB16-78EE558C8D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1B98AB-E462-DB93-22D9-660502E032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D4ACF0-3FC9-F837-B8F6-C61EC06B78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42FB3E-BC9A-2D02-7FC6-F0F4CB1BF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0067FD-31A0-DEEB-F0C7-6B10987EB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F49089-347A-71A5-1DFD-09842CD30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081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0A3C5-0B09-637A-AF60-6C4985373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4E9565-C93D-B70C-9BA1-D2BDDB820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2474BC-2C02-7633-168E-CD20DF97D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A3D443-A851-23A3-4E61-8E3A1C7BE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97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356D2C-8416-080A-F0BF-8B7F3935A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1E73A2-6BDF-763B-8468-54D01462F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BA7E73-AEE6-E92A-115C-5505E97AE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716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D38A8-1255-5C16-81A6-AE71DF3EE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D9CF9-8527-AA51-2ED5-9AE853776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915316-50DC-C7F0-94A7-0F8B45AD2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0AFEA-44CE-3E6A-CB59-D10360F58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C81FB-F87B-153E-09D7-9EBCFEA7A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2F9EB-4773-C4E3-1240-D8A4C137E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628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9CB3D-5159-DC86-5BCD-932673E1A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2DA298-3770-2BFE-27C7-4CDC484F60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4E203A-DD7C-8756-CBF9-B07133929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338654-08A1-23BB-B9BC-9B88C3705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B4EA16-2CB2-870A-831D-DA1247186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BBCF3E-AC55-8283-A217-8A9E8B04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593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B65DB8-DD44-B14D-AD63-97C3F524F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114AF-5508-884C-95D9-A26265002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04043-94EF-2625-044E-514C93C9B6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CB7D18-1582-4B71-8D76-5898B82F7CFD}" type="datetimeFigureOut">
              <a:rPr lang="en-US" smtClean="0"/>
              <a:t>6/3/2024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8612F-0378-41F3-7E73-14D84940C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21003-50B9-742F-0BED-BFA06BF7C8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420D60-4711-4E32-97F0-0DE11139A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974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Wires Linked To Core Router">
            <a:extLst>
              <a:ext uri="{FF2B5EF4-FFF2-40B4-BE49-F238E27FC236}">
                <a16:creationId xmlns:a16="http://schemas.microsoft.com/office/drawing/2014/main" id="{94CFB76E-E3E1-C7C7-7E38-F1B71BA8CD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1" b="18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412FAD-E49E-3290-43E6-078A9BBB40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Institution Networking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308D92-CFC2-21D0-509C-84D5CE060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200">
                <a:solidFill>
                  <a:srgbClr val="FFFFFF"/>
                </a:solidFill>
              </a:rPr>
              <a:t>Group Members:</a:t>
            </a:r>
          </a:p>
          <a:p>
            <a:r>
              <a:rPr lang="en-US" sz="2200">
                <a:solidFill>
                  <a:srgbClr val="FFFFFF"/>
                </a:solidFill>
              </a:rPr>
              <a:t>Abd-Ur-Rehman (01-134222-002)</a:t>
            </a:r>
          </a:p>
          <a:p>
            <a:r>
              <a:rPr lang="en-US" sz="2200">
                <a:solidFill>
                  <a:srgbClr val="FFFFFF"/>
                </a:solidFill>
              </a:rPr>
              <a:t>Muzammil Hussain(01-134222-115)</a:t>
            </a:r>
          </a:p>
        </p:txBody>
      </p:sp>
    </p:spTree>
    <p:extLst>
      <p:ext uri="{BB962C8B-B14F-4D97-AF65-F5344CB8AC3E}">
        <p14:creationId xmlns:p14="http://schemas.microsoft.com/office/powerpoint/2010/main" val="3636013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D7D0C-351D-CC07-A2AB-C8994FF81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741391"/>
            <a:ext cx="4491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Networking Devices</a:t>
            </a:r>
          </a:p>
        </p:txBody>
      </p:sp>
      <p:pic>
        <p:nvPicPr>
          <p:cNvPr id="5" name="Picture 4" descr="Close-up of a server network panel with lights and cables">
            <a:extLst>
              <a:ext uri="{FF2B5EF4-FFF2-40B4-BE49-F238E27FC236}">
                <a16:creationId xmlns:a16="http://schemas.microsoft.com/office/drawing/2014/main" id="{80CE9BAB-12DC-5FD4-D10D-9820386C28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2" r="37574" b="-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0001F-FB17-5B4B-B13A-BF79B66D6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8" y="2533476"/>
            <a:ext cx="4491820" cy="3447832"/>
          </a:xfrm>
        </p:spPr>
        <p:txBody>
          <a:bodyPr anchor="t">
            <a:normAutofit/>
          </a:bodyPr>
          <a:lstStyle/>
          <a:p>
            <a:r>
              <a:rPr lang="en-US" sz="2000"/>
              <a:t>Switches</a:t>
            </a:r>
          </a:p>
          <a:p>
            <a:r>
              <a:rPr lang="en-US" sz="2000"/>
              <a:t>Routers</a:t>
            </a:r>
          </a:p>
          <a:p>
            <a:r>
              <a:rPr lang="en-US" sz="2000"/>
              <a:t>PC’s</a:t>
            </a:r>
          </a:p>
          <a:p>
            <a:r>
              <a:rPr lang="en-US" sz="2000"/>
              <a:t>Server</a:t>
            </a:r>
          </a:p>
          <a:p>
            <a:r>
              <a:rPr lang="en-US" sz="2000"/>
              <a:t>Cables(crossover, serial DCE , straight through)</a:t>
            </a:r>
          </a:p>
        </p:txBody>
      </p:sp>
    </p:spTree>
    <p:extLst>
      <p:ext uri="{BB962C8B-B14F-4D97-AF65-F5344CB8AC3E}">
        <p14:creationId xmlns:p14="http://schemas.microsoft.com/office/powerpoint/2010/main" val="2572244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CE66-D63A-C768-F331-C3487493F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9978" y="741391"/>
            <a:ext cx="3369234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Implemented Concepts and Protocols</a:t>
            </a:r>
          </a:p>
        </p:txBody>
      </p:sp>
      <p:pic>
        <p:nvPicPr>
          <p:cNvPr id="12" name="Picture 11" descr="Illuminated server room panel">
            <a:extLst>
              <a:ext uri="{FF2B5EF4-FFF2-40B4-BE49-F238E27FC236}">
                <a16:creationId xmlns:a16="http://schemas.microsoft.com/office/drawing/2014/main" id="{E94B905F-400E-D692-C5D4-511E61E351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69" r="17400" b="-1"/>
          <a:stretch/>
        </p:blipFill>
        <p:spPr>
          <a:xfrm>
            <a:off x="20" y="10"/>
            <a:ext cx="7390243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879677" y="2347416"/>
            <a:ext cx="1630908" cy="7390262"/>
          </a:xfrm>
          <a:prstGeom prst="rect">
            <a:avLst/>
          </a:prstGeom>
          <a:gradFill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-1919061" y="1919060"/>
            <a:ext cx="6854280" cy="301615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61657" y="4425055"/>
            <a:ext cx="2928605" cy="2432945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09D92-ED63-F715-B1EA-F32927736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9978" y="2533476"/>
            <a:ext cx="3369234" cy="3447832"/>
          </a:xfrm>
        </p:spPr>
        <p:txBody>
          <a:bodyPr anchor="t">
            <a:normAutofit/>
          </a:bodyPr>
          <a:lstStyle/>
          <a:p>
            <a:r>
              <a:rPr lang="en-US" sz="2000"/>
              <a:t>IP addressing</a:t>
            </a:r>
          </a:p>
          <a:p>
            <a:r>
              <a:rPr lang="en-US" sz="2000"/>
              <a:t>TFTP(Trivial File Transfer Protocol)</a:t>
            </a:r>
          </a:p>
          <a:p>
            <a:r>
              <a:rPr lang="en-US" sz="2000"/>
              <a:t>DCHP Configuration</a:t>
            </a:r>
          </a:p>
          <a:p>
            <a:r>
              <a:rPr lang="en-US" sz="2000"/>
              <a:t>VLAN</a:t>
            </a:r>
          </a:p>
          <a:p>
            <a:r>
              <a:rPr lang="en-US" sz="2000"/>
              <a:t>VTP</a:t>
            </a:r>
          </a:p>
          <a:p>
            <a:r>
              <a:rPr lang="en-US" sz="2000"/>
              <a:t>OSPF</a:t>
            </a:r>
          </a:p>
          <a:p>
            <a:r>
              <a:rPr lang="en-US" sz="2000"/>
              <a:t>RIP</a:t>
            </a:r>
          </a:p>
        </p:txBody>
      </p:sp>
    </p:spTree>
    <p:extLst>
      <p:ext uri="{BB962C8B-B14F-4D97-AF65-F5344CB8AC3E}">
        <p14:creationId xmlns:p14="http://schemas.microsoft.com/office/powerpoint/2010/main" val="3466966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8B417-DB16-BB0C-9176-FE00C56B0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597747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OSPF(Open Shortest Path First)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03FF3-3607-3368-E10B-688464818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597746" cy="3447832"/>
          </a:xfrm>
        </p:spPr>
        <p:txBody>
          <a:bodyPr anchor="t">
            <a:normAutofit/>
          </a:bodyPr>
          <a:lstStyle/>
          <a:p>
            <a:r>
              <a:rPr lang="en-US" sz="2000"/>
              <a:t> OSPF is a dynamic link-state routing protocol used within an autonomous system. It uses the Dijkstra algorithm to compute the shortest path, supports hierarchical routing, and quickly adapts to network changes.</a:t>
            </a:r>
          </a:p>
        </p:txBody>
      </p:sp>
      <p:pic>
        <p:nvPicPr>
          <p:cNvPr id="5" name="Picture 4" descr="Top view of cubes connected with black lines">
            <a:extLst>
              <a:ext uri="{FF2B5EF4-FFF2-40B4-BE49-F238E27FC236}">
                <a16:creationId xmlns:a16="http://schemas.microsoft.com/office/drawing/2014/main" id="{4F093783-B715-D9C6-086C-E1B2446373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02" r="22880"/>
          <a:stretch/>
        </p:blipFill>
        <p:spPr>
          <a:xfrm>
            <a:off x="7263850" y="867064"/>
            <a:ext cx="2983364" cy="50487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97440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7C2C84-70E2-02CF-3FC1-D76AEA4A4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RIP (Routing Information Protocol)</a:t>
            </a:r>
          </a:p>
        </p:txBody>
      </p:sp>
      <p:pic>
        <p:nvPicPr>
          <p:cNvPr id="5" name="Picture 4" descr="Top view of cubes connected with black lines">
            <a:extLst>
              <a:ext uri="{FF2B5EF4-FFF2-40B4-BE49-F238E27FC236}">
                <a16:creationId xmlns:a16="http://schemas.microsoft.com/office/drawing/2014/main" id="{C597755C-B383-30FC-7ED5-51E3BFBCD4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02" r="22880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5A7B9-B962-5B00-B022-D290566CA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/>
              <a:t>RIP is a distance-vector routing protocol that uses hop count as the metric to determine the best path to a destination. It is simpler and less resource-intensive than OSPF but is limited by a maximum hop count of 15, making it less suitable for larger networks.</a:t>
            </a:r>
          </a:p>
        </p:txBody>
      </p:sp>
    </p:spTree>
    <p:extLst>
      <p:ext uri="{BB962C8B-B14F-4D97-AF65-F5344CB8AC3E}">
        <p14:creationId xmlns:p14="http://schemas.microsoft.com/office/powerpoint/2010/main" val="54541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DE8D95-8284-037A-581F-E0A1C9D19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4600"/>
              <a:t>DHCP (Dynamic Host Configuration Protocol)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FFF3B-31EA-C34D-3DE5-733277469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US" sz="2200"/>
              <a:t>DHCP is a network management protocol used to automatically assign IP addresses and other network configuration parameters to devices on a network, enabling them to communicate effectively without manual intervention.</a:t>
            </a:r>
          </a:p>
        </p:txBody>
      </p:sp>
    </p:spTree>
    <p:extLst>
      <p:ext uri="{BB962C8B-B14F-4D97-AF65-F5344CB8AC3E}">
        <p14:creationId xmlns:p14="http://schemas.microsoft.com/office/powerpoint/2010/main" val="3710476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DC757-B070-B976-872F-825128DE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000"/>
              <a:t>VLAN(Virtual Local Area Network)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DC23C-25E6-5E9C-CB0E-A82854F73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US" sz="2200"/>
              <a:t>VLAN is a technology that allows network administrators to segment a physical network into multiple logical networks. This enhances security and improves traffic management by isolating different groups of devices within the same physical network.</a:t>
            </a:r>
          </a:p>
        </p:txBody>
      </p:sp>
    </p:spTree>
    <p:extLst>
      <p:ext uri="{BB962C8B-B14F-4D97-AF65-F5344CB8AC3E}">
        <p14:creationId xmlns:p14="http://schemas.microsoft.com/office/powerpoint/2010/main" val="44900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B6C040-4610-FBA8-CE6A-501A4EF82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400"/>
              <a:t>VTP(VLAN Trunking Protocol)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171F5-0DFF-9FDA-B5E1-41BF51D6B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US" sz="2200"/>
              <a:t>VTP is a Cisco proprietary protocol used to manage VLAN configuration across a network of switches. It simplifies the administration of VLANs by propagating VLAN definitions to all switches in a VTP domain, ensuring consistent VLAN configuration.</a:t>
            </a:r>
          </a:p>
        </p:txBody>
      </p:sp>
    </p:spTree>
    <p:extLst>
      <p:ext uri="{BB962C8B-B14F-4D97-AF65-F5344CB8AC3E}">
        <p14:creationId xmlns:p14="http://schemas.microsoft.com/office/powerpoint/2010/main" val="2273651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3644BFD-D22E-4019-B666-387DA51A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95635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diagram&#10;&#10;Description automatically generated">
            <a:extLst>
              <a:ext uri="{FF2B5EF4-FFF2-40B4-BE49-F238E27FC236}">
                <a16:creationId xmlns:a16="http://schemas.microsoft.com/office/drawing/2014/main" id="{BCF284F9-A367-CEEF-5A15-5C584E5DC0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7" r="10492" b="1"/>
          <a:stretch/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079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277</Words>
  <Application>Microsoft Office PowerPoint</Application>
  <PresentationFormat>Widescreen</PresentationFormat>
  <Paragraphs>28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Institution Networking System</vt:lpstr>
      <vt:lpstr>Networking Devices</vt:lpstr>
      <vt:lpstr>Implemented Concepts and Protocols</vt:lpstr>
      <vt:lpstr>OSPF(Open Shortest Path First)</vt:lpstr>
      <vt:lpstr>RIP (Routing Information Protocol)</vt:lpstr>
      <vt:lpstr>DHCP (Dynamic Host Configuration Protocol)</vt:lpstr>
      <vt:lpstr>VLAN(Virtual Local Area Network)</vt:lpstr>
      <vt:lpstr>VTP(VLAN Trunking Protocol)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01-134222-002</dc:creator>
  <cp:lastModifiedBy>01-134222-002</cp:lastModifiedBy>
  <cp:revision>1</cp:revision>
  <dcterms:created xsi:type="dcterms:W3CDTF">2024-06-03T08:27:55Z</dcterms:created>
  <dcterms:modified xsi:type="dcterms:W3CDTF">2024-06-03T09:09:56Z</dcterms:modified>
</cp:coreProperties>
</file>

<file path=docProps/thumbnail.jpeg>
</file>